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2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93831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6817799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1211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28507</TotalTime>
  <Words>688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4816</cp:revision>
  <cp:lastPrinted>2026-04-01T06:23:53Z</cp:lastPrinted>
  <dcterms:created xsi:type="dcterms:W3CDTF">2018-03-27T06:03:00Z</dcterms:created>
  <dcterms:modified xsi:type="dcterms:W3CDTF">2026-05-04T07:09:01Z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